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0472FB-8F04-4E86-9E95-910E89BD156B}" v="19" dt="2024-06-13T12:28:54.427"/>
    <p1510:client id="{8B870312-8C9C-4484-BABE-76E14FC73DFD}" v="136" dt="2024-06-13T05:56:27.891"/>
    <p1510:client id="{EB8D601F-67BA-46A8-BF0E-140ED94DAE44}" v="906" dt="2024-06-13T04:55:11.0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suário Convidado" userId="57c5104f23c9a747" providerId="Windows Live" clId="Web-{8B870312-8C9C-4484-BABE-76E14FC73DFD}"/>
    <pc:docChg chg="addSld modSld">
      <pc:chgData name="Usuário Convidado" userId="57c5104f23c9a747" providerId="Windows Live" clId="Web-{8B870312-8C9C-4484-BABE-76E14FC73DFD}" dt="2024-06-13T05:56:27.891" v="87" actId="14100"/>
      <pc:docMkLst>
        <pc:docMk/>
      </pc:docMkLst>
      <pc:sldChg chg="delSp modSp">
        <pc:chgData name="Usuário Convidado" userId="57c5104f23c9a747" providerId="Windows Live" clId="Web-{8B870312-8C9C-4484-BABE-76E14FC73DFD}" dt="2024-06-13T05:47:41.686" v="20"/>
        <pc:sldMkLst>
          <pc:docMk/>
          <pc:sldMk cId="3640317781" sldId="256"/>
        </pc:sldMkLst>
        <pc:spChg chg="mod">
          <ac:chgData name="Usuário Convidado" userId="57c5104f23c9a747" providerId="Windows Live" clId="Web-{8B870312-8C9C-4484-BABE-76E14FC73DFD}" dt="2024-06-13T05:41:40.267" v="1" actId="20577"/>
          <ac:spMkLst>
            <pc:docMk/>
            <pc:sldMk cId="3640317781" sldId="256"/>
            <ac:spMk id="2" creationId="{07CC2DFA-D1B0-5F43-51D4-F194F4ED2BE1}"/>
          </ac:spMkLst>
        </pc:spChg>
        <pc:spChg chg="del">
          <ac:chgData name="Usuário Convidado" userId="57c5104f23c9a747" providerId="Windows Live" clId="Web-{8B870312-8C9C-4484-BABE-76E14FC73DFD}" dt="2024-06-13T05:37:52.041" v="0"/>
          <ac:spMkLst>
            <pc:docMk/>
            <pc:sldMk cId="3640317781" sldId="256"/>
            <ac:spMk id="3" creationId="{6F0DD8EA-F884-7288-3187-8E00886C3EFC}"/>
          </ac:spMkLst>
        </pc:spChg>
        <pc:picChg chg="mod">
          <ac:chgData name="Usuário Convidado" userId="57c5104f23c9a747" providerId="Windows Live" clId="Web-{8B870312-8C9C-4484-BABE-76E14FC73DFD}" dt="2024-06-13T05:47:41.686" v="20"/>
          <ac:picMkLst>
            <pc:docMk/>
            <pc:sldMk cId="3640317781" sldId="256"/>
            <ac:picMk id="5" creationId="{2EB5BB10-D645-1695-0390-E3BC03BFE2FB}"/>
          </ac:picMkLst>
        </pc:picChg>
      </pc:sldChg>
      <pc:sldChg chg="addSp modSp">
        <pc:chgData name="Usuário Convidado" userId="57c5104f23c9a747" providerId="Windows Live" clId="Web-{8B870312-8C9C-4484-BABE-76E14FC73DFD}" dt="2024-06-13T05:47:07.184" v="18" actId="14100"/>
        <pc:sldMkLst>
          <pc:docMk/>
          <pc:sldMk cId="4002828191" sldId="257"/>
        </pc:sldMkLst>
        <pc:spChg chg="add mod">
          <ac:chgData name="Usuário Convidado" userId="57c5104f23c9a747" providerId="Windows Live" clId="Web-{8B870312-8C9C-4484-BABE-76E14FC73DFD}" dt="2024-06-13T05:47:07.184" v="18" actId="14100"/>
          <ac:spMkLst>
            <pc:docMk/>
            <pc:sldMk cId="4002828191" sldId="257"/>
            <ac:spMk id="2" creationId="{1FE7FE63-AD07-43BA-C5BA-813B2C218D06}"/>
          </ac:spMkLst>
        </pc:spChg>
      </pc:sldChg>
      <pc:sldChg chg="modSp">
        <pc:chgData name="Usuário Convidado" userId="57c5104f23c9a747" providerId="Windows Live" clId="Web-{8B870312-8C9C-4484-BABE-76E14FC73DFD}" dt="2024-06-13T05:48:05.702" v="22" actId="20577"/>
        <pc:sldMkLst>
          <pc:docMk/>
          <pc:sldMk cId="3612009896" sldId="260"/>
        </pc:sldMkLst>
        <pc:spChg chg="mod">
          <ac:chgData name="Usuário Convidado" userId="57c5104f23c9a747" providerId="Windows Live" clId="Web-{8B870312-8C9C-4484-BABE-76E14FC73DFD}" dt="2024-06-13T05:48:05.702" v="22" actId="20577"/>
          <ac:spMkLst>
            <pc:docMk/>
            <pc:sldMk cId="3612009896" sldId="260"/>
            <ac:spMk id="4" creationId="{71A5A66C-26A8-3071-EA9A-740AE258722F}"/>
          </ac:spMkLst>
        </pc:spChg>
      </pc:sldChg>
      <pc:sldChg chg="addSp modSp new mod setBg">
        <pc:chgData name="Usuário Convidado" userId="57c5104f23c9a747" providerId="Windows Live" clId="Web-{8B870312-8C9C-4484-BABE-76E14FC73DFD}" dt="2024-06-13T05:53:05.306" v="47" actId="1076"/>
        <pc:sldMkLst>
          <pc:docMk/>
          <pc:sldMk cId="1828159464" sldId="261"/>
        </pc:sldMkLst>
        <pc:spChg chg="add mod">
          <ac:chgData name="Usuário Convidado" userId="57c5104f23c9a747" providerId="Windows Live" clId="Web-{8B870312-8C9C-4484-BABE-76E14FC73DFD}" dt="2024-06-13T05:49:49.752" v="28" actId="1076"/>
          <ac:spMkLst>
            <pc:docMk/>
            <pc:sldMk cId="1828159464" sldId="261"/>
            <ac:spMk id="2" creationId="{3D8BE3CB-6BCB-6B4C-B17F-0773A600F703}"/>
          </ac:spMkLst>
        </pc:spChg>
        <pc:spChg chg="add mod">
          <ac:chgData name="Usuário Convidado" userId="57c5104f23c9a747" providerId="Windows Live" clId="Web-{8B870312-8C9C-4484-BABE-76E14FC73DFD}" dt="2024-06-13T05:53:05.306" v="47" actId="1076"/>
          <ac:spMkLst>
            <pc:docMk/>
            <pc:sldMk cId="1828159464" sldId="261"/>
            <ac:spMk id="3" creationId="{0C47A61E-A4FD-C95A-B8CF-245361E82101}"/>
          </ac:spMkLst>
        </pc:spChg>
      </pc:sldChg>
      <pc:sldChg chg="addSp modSp new mod setBg">
        <pc:chgData name="Usuário Convidado" userId="57c5104f23c9a747" providerId="Windows Live" clId="Web-{8B870312-8C9C-4484-BABE-76E14FC73DFD}" dt="2024-06-13T05:56:27.891" v="87" actId="14100"/>
        <pc:sldMkLst>
          <pc:docMk/>
          <pc:sldMk cId="1408968146" sldId="262"/>
        </pc:sldMkLst>
        <pc:spChg chg="add mod">
          <ac:chgData name="Usuário Convidado" userId="57c5104f23c9a747" providerId="Windows Live" clId="Web-{8B870312-8C9C-4484-BABE-76E14FC73DFD}" dt="2024-06-13T05:54:18.605" v="54" actId="14100"/>
          <ac:spMkLst>
            <pc:docMk/>
            <pc:sldMk cId="1408968146" sldId="262"/>
            <ac:spMk id="2" creationId="{451CE821-E544-44E0-35D3-52399B6548E5}"/>
          </ac:spMkLst>
        </pc:spChg>
        <pc:spChg chg="add mod">
          <ac:chgData name="Usuário Convidado" userId="57c5104f23c9a747" providerId="Windows Live" clId="Web-{8B870312-8C9C-4484-BABE-76E14FC73DFD}" dt="2024-06-13T05:56:27.891" v="87" actId="14100"/>
          <ac:spMkLst>
            <pc:docMk/>
            <pc:sldMk cId="1408968146" sldId="262"/>
            <ac:spMk id="3" creationId="{359B194D-3998-A86E-9538-4C27F4987553}"/>
          </ac:spMkLst>
        </pc:spChg>
      </pc:sldChg>
    </pc:docChg>
  </pc:docChgLst>
  <pc:docChgLst>
    <pc:chgData name="Usuário Convidado" userId="57c5104f23c9a747" providerId="Windows Live" clId="Web-{070472FB-8F04-4E86-9E95-910E89BD156B}"/>
    <pc:docChg chg="modSld">
      <pc:chgData name="Usuário Convidado" userId="57c5104f23c9a747" providerId="Windows Live" clId="Web-{070472FB-8F04-4E86-9E95-910E89BD156B}" dt="2024-06-13T12:28:54.021" v="6" actId="20577"/>
      <pc:docMkLst>
        <pc:docMk/>
      </pc:docMkLst>
      <pc:sldChg chg="modSp">
        <pc:chgData name="Usuário Convidado" userId="57c5104f23c9a747" providerId="Windows Live" clId="Web-{070472FB-8F04-4E86-9E95-910E89BD156B}" dt="2024-06-13T12:28:28.349" v="1" actId="20577"/>
        <pc:sldMkLst>
          <pc:docMk/>
          <pc:sldMk cId="4002828191" sldId="257"/>
        </pc:sldMkLst>
        <pc:spChg chg="mod">
          <ac:chgData name="Usuário Convidado" userId="57c5104f23c9a747" providerId="Windows Live" clId="Web-{070472FB-8F04-4E86-9E95-910E89BD156B}" dt="2024-06-13T12:28:28.349" v="1" actId="20577"/>
          <ac:spMkLst>
            <pc:docMk/>
            <pc:sldMk cId="4002828191" sldId="257"/>
            <ac:spMk id="2" creationId="{1FE7FE63-AD07-43BA-C5BA-813B2C218D06}"/>
          </ac:spMkLst>
        </pc:spChg>
      </pc:sldChg>
      <pc:sldChg chg="modSp">
        <pc:chgData name="Usuário Convidado" userId="57c5104f23c9a747" providerId="Windows Live" clId="Web-{070472FB-8F04-4E86-9E95-910E89BD156B}" dt="2024-06-13T12:28:38.849" v="2" actId="20577"/>
        <pc:sldMkLst>
          <pc:docMk/>
          <pc:sldMk cId="2279338715" sldId="258"/>
        </pc:sldMkLst>
        <pc:spChg chg="mod">
          <ac:chgData name="Usuário Convidado" userId="57c5104f23c9a747" providerId="Windows Live" clId="Web-{070472FB-8F04-4E86-9E95-910E89BD156B}" dt="2024-06-13T12:28:38.849" v="2" actId="20577"/>
          <ac:spMkLst>
            <pc:docMk/>
            <pc:sldMk cId="2279338715" sldId="258"/>
            <ac:spMk id="4" creationId="{F5B48DD3-EACC-2118-65E5-26ACFA13AD35}"/>
          </ac:spMkLst>
        </pc:spChg>
      </pc:sldChg>
      <pc:sldChg chg="modSp">
        <pc:chgData name="Usuário Convidado" userId="57c5104f23c9a747" providerId="Windows Live" clId="Web-{070472FB-8F04-4E86-9E95-910E89BD156B}" dt="2024-06-13T12:28:44.224" v="3" actId="20577"/>
        <pc:sldMkLst>
          <pc:docMk/>
          <pc:sldMk cId="1992562668" sldId="259"/>
        </pc:sldMkLst>
        <pc:spChg chg="mod">
          <ac:chgData name="Usuário Convidado" userId="57c5104f23c9a747" providerId="Windows Live" clId="Web-{070472FB-8F04-4E86-9E95-910E89BD156B}" dt="2024-06-13T12:28:44.224" v="3" actId="20577"/>
          <ac:spMkLst>
            <pc:docMk/>
            <pc:sldMk cId="1992562668" sldId="259"/>
            <ac:spMk id="5" creationId="{C3329275-C15B-ADB3-1107-BFB551472F8D}"/>
          </ac:spMkLst>
        </pc:spChg>
      </pc:sldChg>
      <pc:sldChg chg="modSp">
        <pc:chgData name="Usuário Convidado" userId="57c5104f23c9a747" providerId="Windows Live" clId="Web-{070472FB-8F04-4E86-9E95-910E89BD156B}" dt="2024-06-13T12:28:49.802" v="5" actId="20577"/>
        <pc:sldMkLst>
          <pc:docMk/>
          <pc:sldMk cId="3612009896" sldId="260"/>
        </pc:sldMkLst>
        <pc:spChg chg="mod">
          <ac:chgData name="Usuário Convidado" userId="57c5104f23c9a747" providerId="Windows Live" clId="Web-{070472FB-8F04-4E86-9E95-910E89BD156B}" dt="2024-06-13T12:28:49.802" v="5" actId="20577"/>
          <ac:spMkLst>
            <pc:docMk/>
            <pc:sldMk cId="3612009896" sldId="260"/>
            <ac:spMk id="4" creationId="{71A5A66C-26A8-3071-EA9A-740AE258722F}"/>
          </ac:spMkLst>
        </pc:spChg>
      </pc:sldChg>
      <pc:sldChg chg="modSp">
        <pc:chgData name="Usuário Convidado" userId="57c5104f23c9a747" providerId="Windows Live" clId="Web-{070472FB-8F04-4E86-9E95-910E89BD156B}" dt="2024-06-13T12:28:54.021" v="6" actId="20577"/>
        <pc:sldMkLst>
          <pc:docMk/>
          <pc:sldMk cId="1828159464" sldId="261"/>
        </pc:sldMkLst>
        <pc:spChg chg="mod">
          <ac:chgData name="Usuário Convidado" userId="57c5104f23c9a747" providerId="Windows Live" clId="Web-{070472FB-8F04-4E86-9E95-910E89BD156B}" dt="2024-06-13T12:28:54.021" v="6" actId="20577"/>
          <ac:spMkLst>
            <pc:docMk/>
            <pc:sldMk cId="1828159464" sldId="261"/>
            <ac:spMk id="3" creationId="{0C47A61E-A4FD-C95A-B8CF-245361E82101}"/>
          </ac:spMkLst>
        </pc:spChg>
      </pc:sldChg>
    </pc:docChg>
  </pc:docChgLst>
  <pc:docChgLst>
    <pc:chgData name="Usuário Convidado" userId="57c5104f23c9a747" providerId="Windows Live" clId="Web-{EB8D601F-67BA-46A8-BF0E-140ED94DAE44}"/>
    <pc:docChg chg="addSld modSld sldOrd">
      <pc:chgData name="Usuário Convidado" userId="57c5104f23c9a747" providerId="Windows Live" clId="Web-{EB8D601F-67BA-46A8-BF0E-140ED94DAE44}" dt="2024-06-13T04:55:11.004" v="549" actId="1076"/>
      <pc:docMkLst>
        <pc:docMk/>
      </pc:docMkLst>
      <pc:sldChg chg="addSp delSp modSp">
        <pc:chgData name="Usuário Convidado" userId="57c5104f23c9a747" providerId="Windows Live" clId="Web-{EB8D601F-67BA-46A8-BF0E-140ED94DAE44}" dt="2024-06-13T04:48:08.291" v="427"/>
        <pc:sldMkLst>
          <pc:docMk/>
          <pc:sldMk cId="4002828191" sldId="257"/>
        </pc:sldMkLst>
        <pc:spChg chg="add del">
          <ac:chgData name="Usuário Convidado" userId="57c5104f23c9a747" providerId="Windows Live" clId="Web-{EB8D601F-67BA-46A8-BF0E-140ED94DAE44}" dt="2024-06-13T03:49:57.699" v="3"/>
          <ac:spMkLst>
            <pc:docMk/>
            <pc:sldMk cId="4002828191" sldId="257"/>
            <ac:spMk id="2" creationId="{0A59F77B-2755-213D-FB2A-96AD4DDAD851}"/>
          </ac:spMkLst>
        </pc:spChg>
        <pc:spChg chg="add del mod">
          <ac:chgData name="Usuário Convidado" userId="57c5104f23c9a747" providerId="Windows Live" clId="Web-{EB8D601F-67BA-46A8-BF0E-140ED94DAE44}" dt="2024-06-13T04:48:08.291" v="427"/>
          <ac:spMkLst>
            <pc:docMk/>
            <pc:sldMk cId="4002828191" sldId="257"/>
            <ac:spMk id="3" creationId="{2347EF39-1C55-A666-330D-18B8B635EDA7}"/>
          </ac:spMkLst>
        </pc:spChg>
        <pc:spChg chg="mod">
          <ac:chgData name="Usuário Convidado" userId="57c5104f23c9a747" providerId="Windows Live" clId="Web-{EB8D601F-67BA-46A8-BF0E-140ED94DAE44}" dt="2024-06-13T03:50:56.669" v="4"/>
          <ac:spMkLst>
            <pc:docMk/>
            <pc:sldMk cId="4002828191" sldId="257"/>
            <ac:spMk id="12" creationId="{97E683E7-4C7E-4173-8597-B85892D01539}"/>
          </ac:spMkLst>
        </pc:spChg>
        <pc:spChg chg="mod">
          <ac:chgData name="Usuário Convidado" userId="57c5104f23c9a747" providerId="Windows Live" clId="Web-{EB8D601F-67BA-46A8-BF0E-140ED94DAE44}" dt="2024-06-13T04:21:05.194" v="126"/>
          <ac:spMkLst>
            <pc:docMk/>
            <pc:sldMk cId="4002828191" sldId="257"/>
            <ac:spMk id="14" creationId="{D59973DA-A6EE-4188-B927-0531F1B0B051}"/>
          </ac:spMkLst>
        </pc:spChg>
        <pc:picChg chg="del">
          <ac:chgData name="Usuário Convidado" userId="57c5104f23c9a747" providerId="Windows Live" clId="Web-{EB8D601F-67BA-46A8-BF0E-140ED94DAE44}" dt="2024-06-13T03:48:30.603" v="1"/>
          <ac:picMkLst>
            <pc:docMk/>
            <pc:sldMk cId="4002828191" sldId="257"/>
            <ac:picMk id="5" creationId="{726BB1DB-82E1-BE55-D435-1E39ED52B612}"/>
          </ac:picMkLst>
        </pc:picChg>
        <pc:picChg chg="del">
          <ac:chgData name="Usuário Convidado" userId="57c5104f23c9a747" providerId="Windows Live" clId="Web-{EB8D601F-67BA-46A8-BF0E-140ED94DAE44}" dt="2024-06-13T03:48:27.103" v="0"/>
          <ac:picMkLst>
            <pc:docMk/>
            <pc:sldMk cId="4002828191" sldId="257"/>
            <ac:picMk id="7" creationId="{449728DF-FA09-2262-548E-8D996AF86606}"/>
          </ac:picMkLst>
        </pc:picChg>
      </pc:sldChg>
      <pc:sldChg chg="addSp delSp modSp new mod setBg modClrScheme chgLayout">
        <pc:chgData name="Usuário Convidado" userId="57c5104f23c9a747" providerId="Windows Live" clId="Web-{EB8D601F-67BA-46A8-BF0E-140ED94DAE44}" dt="2024-06-13T04:30:22.001" v="277" actId="20577"/>
        <pc:sldMkLst>
          <pc:docMk/>
          <pc:sldMk cId="2279338715" sldId="258"/>
        </pc:sldMkLst>
        <pc:spChg chg="add del mod">
          <ac:chgData name="Usuário Convidado" userId="57c5104f23c9a747" providerId="Windows Live" clId="Web-{EB8D601F-67BA-46A8-BF0E-140ED94DAE44}" dt="2024-06-13T04:12:40.394" v="63"/>
          <ac:spMkLst>
            <pc:docMk/>
            <pc:sldMk cId="2279338715" sldId="258"/>
            <ac:spMk id="2" creationId="{543D63BD-358A-9380-9A68-E80E37EBAFE2}"/>
          </ac:spMkLst>
        </pc:spChg>
        <pc:spChg chg="add del mod">
          <ac:chgData name="Usuário Convidado" userId="57c5104f23c9a747" providerId="Windows Live" clId="Web-{EB8D601F-67BA-46A8-BF0E-140ED94DAE44}" dt="2024-06-13T04:14:27.476" v="68"/>
          <ac:spMkLst>
            <pc:docMk/>
            <pc:sldMk cId="2279338715" sldId="258"/>
            <ac:spMk id="3" creationId="{2C949519-A521-A798-4ED4-AFAB28DBA580}"/>
          </ac:spMkLst>
        </pc:spChg>
        <pc:spChg chg="add del mod">
          <ac:chgData name="Usuário Convidado" userId="57c5104f23c9a747" providerId="Windows Live" clId="Web-{EB8D601F-67BA-46A8-BF0E-140ED94DAE44}" dt="2024-06-13T04:25:16.730" v="155"/>
          <ac:spMkLst>
            <pc:docMk/>
            <pc:sldMk cId="2279338715" sldId="258"/>
            <ac:spMk id="3" creationId="{E293B1F4-0BE9-C447-B48B-21A2D80BB113}"/>
          </ac:spMkLst>
        </pc:spChg>
        <pc:spChg chg="add del mod">
          <ac:chgData name="Usuário Convidado" userId="57c5104f23c9a747" providerId="Windows Live" clId="Web-{EB8D601F-67BA-46A8-BF0E-140ED94DAE44}" dt="2024-06-13T04:14:27.476" v="68"/>
          <ac:spMkLst>
            <pc:docMk/>
            <pc:sldMk cId="2279338715" sldId="258"/>
            <ac:spMk id="4" creationId="{AFE40858-C173-4E53-875C-3AA539F3C1B3}"/>
          </ac:spMkLst>
        </pc:spChg>
        <pc:spChg chg="add mod">
          <ac:chgData name="Usuário Convidado" userId="57c5104f23c9a747" providerId="Windows Live" clId="Web-{EB8D601F-67BA-46A8-BF0E-140ED94DAE44}" dt="2024-06-13T04:30:22.001" v="277" actId="20577"/>
          <ac:spMkLst>
            <pc:docMk/>
            <pc:sldMk cId="2279338715" sldId="258"/>
            <ac:spMk id="4" creationId="{F5B48DD3-EACC-2118-65E5-26ACFA13AD35}"/>
          </ac:spMkLst>
        </pc:spChg>
        <pc:spChg chg="add del mod">
          <ac:chgData name="Usuário Convidado" userId="57c5104f23c9a747" providerId="Windows Live" clId="Web-{EB8D601F-67BA-46A8-BF0E-140ED94DAE44}" dt="2024-06-13T04:25:09.542" v="153"/>
          <ac:spMkLst>
            <pc:docMk/>
            <pc:sldMk cId="2279338715" sldId="258"/>
            <ac:spMk id="5" creationId="{0EED5A1C-A853-0169-1EA3-83D581C13C61}"/>
          </ac:spMkLst>
        </pc:spChg>
        <pc:spChg chg="add del mod">
          <ac:chgData name="Usuário Convidado" userId="57c5104f23c9a747" providerId="Windows Live" clId="Web-{EB8D601F-67BA-46A8-BF0E-140ED94DAE44}" dt="2024-06-13T04:20:16.380" v="120"/>
          <ac:spMkLst>
            <pc:docMk/>
            <pc:sldMk cId="2279338715" sldId="258"/>
            <ac:spMk id="6" creationId="{70535A76-FCE9-181A-30B9-E7F2C16F8AF3}"/>
          </ac:spMkLst>
        </pc:spChg>
      </pc:sldChg>
      <pc:sldChg chg="addSp delSp modSp new mod ord setBg">
        <pc:chgData name="Usuário Convidado" userId="57c5104f23c9a747" providerId="Windows Live" clId="Web-{EB8D601F-67BA-46A8-BF0E-140ED94DAE44}" dt="2024-06-13T04:50:59.122" v="440" actId="14100"/>
        <pc:sldMkLst>
          <pc:docMk/>
          <pc:sldMk cId="1992562668" sldId="259"/>
        </pc:sldMkLst>
        <pc:spChg chg="add mod">
          <ac:chgData name="Usuário Convidado" userId="57c5104f23c9a747" providerId="Windows Live" clId="Web-{EB8D601F-67BA-46A8-BF0E-140ED94DAE44}" dt="2024-06-13T04:50:59.122" v="440" actId="14100"/>
          <ac:spMkLst>
            <pc:docMk/>
            <pc:sldMk cId="1992562668" sldId="259"/>
            <ac:spMk id="2" creationId="{9C395B73-DB61-2E94-38BA-DF6843E09E8D}"/>
          </ac:spMkLst>
        </pc:spChg>
        <pc:spChg chg="add del mod">
          <ac:chgData name="Usuário Convidado" userId="57c5104f23c9a747" providerId="Windows Live" clId="Web-{EB8D601F-67BA-46A8-BF0E-140ED94DAE44}" dt="2024-06-13T04:42:59.035" v="305"/>
          <ac:spMkLst>
            <pc:docMk/>
            <pc:sldMk cId="1992562668" sldId="259"/>
            <ac:spMk id="3" creationId="{B003643A-851D-BCDC-0805-AD16EDA3C6E9}"/>
          </ac:spMkLst>
        </pc:spChg>
        <pc:spChg chg="add del mod">
          <ac:chgData name="Usuário Convidado" userId="57c5104f23c9a747" providerId="Windows Live" clId="Web-{EB8D601F-67BA-46A8-BF0E-140ED94DAE44}" dt="2024-06-13T04:44:24.458" v="323"/>
          <ac:spMkLst>
            <pc:docMk/>
            <pc:sldMk cId="1992562668" sldId="259"/>
            <ac:spMk id="4" creationId="{4705174F-9602-4CF2-08A5-E39DE7923317}"/>
          </ac:spMkLst>
        </pc:spChg>
        <pc:spChg chg="add mod">
          <ac:chgData name="Usuário Convidado" userId="57c5104f23c9a747" providerId="Windows Live" clId="Web-{EB8D601F-67BA-46A8-BF0E-140ED94DAE44}" dt="2024-06-13T04:47:34.806" v="422" actId="20577"/>
          <ac:spMkLst>
            <pc:docMk/>
            <pc:sldMk cId="1992562668" sldId="259"/>
            <ac:spMk id="5" creationId="{C3329275-C15B-ADB3-1107-BFB551472F8D}"/>
          </ac:spMkLst>
        </pc:spChg>
      </pc:sldChg>
      <pc:sldChg chg="addSp delSp modSp new mod setBg">
        <pc:chgData name="Usuário Convidado" userId="57c5104f23c9a747" providerId="Windows Live" clId="Web-{EB8D601F-67BA-46A8-BF0E-140ED94DAE44}" dt="2024-06-13T04:55:11.004" v="549" actId="1076"/>
        <pc:sldMkLst>
          <pc:docMk/>
          <pc:sldMk cId="3612009896" sldId="260"/>
        </pc:sldMkLst>
        <pc:spChg chg="add mod">
          <ac:chgData name="Usuário Convidado" userId="57c5104f23c9a747" providerId="Windows Live" clId="Web-{EB8D601F-67BA-46A8-BF0E-140ED94DAE44}" dt="2024-06-13T04:50:39.997" v="439" actId="14100"/>
          <ac:spMkLst>
            <pc:docMk/>
            <pc:sldMk cId="3612009896" sldId="260"/>
            <ac:spMk id="2" creationId="{1741E4E4-D18B-1407-63C5-FFC7EE25EF0A}"/>
          </ac:spMkLst>
        </pc:spChg>
        <pc:spChg chg="add del">
          <ac:chgData name="Usuário Convidado" userId="57c5104f23c9a747" providerId="Windows Live" clId="Web-{EB8D601F-67BA-46A8-BF0E-140ED94DAE44}" dt="2024-06-13T04:49:48.543" v="436"/>
          <ac:spMkLst>
            <pc:docMk/>
            <pc:sldMk cId="3612009896" sldId="260"/>
            <ac:spMk id="3" creationId="{719B8483-AA4A-AC64-9908-86D092852F66}"/>
          </ac:spMkLst>
        </pc:spChg>
        <pc:spChg chg="add mod">
          <ac:chgData name="Usuário Convidado" userId="57c5104f23c9a747" providerId="Windows Live" clId="Web-{EB8D601F-67BA-46A8-BF0E-140ED94DAE44}" dt="2024-06-13T04:55:11.004" v="549" actId="1076"/>
          <ac:spMkLst>
            <pc:docMk/>
            <pc:sldMk cId="3612009896" sldId="260"/>
            <ac:spMk id="4" creationId="{71A5A66C-26A8-3071-EA9A-740AE258722F}"/>
          </ac:spMkLst>
        </pc:spChg>
      </pc:sldChg>
    </pc:docChg>
  </pc:docChgLst>
  <pc:docChgLst>
    <pc:chgData clId="Web-{EB8D601F-67BA-46A8-BF0E-140ED94DAE44}"/>
    <pc:docChg chg="modSld">
      <pc:chgData name="" userId="" providerId="" clId="Web-{EB8D601F-67BA-46A8-BF0E-140ED94DAE44}" dt="2024-06-13T04:17:16.455" v="0" actId="20577"/>
      <pc:docMkLst>
        <pc:docMk/>
      </pc:docMkLst>
      <pc:sldChg chg="modSp">
        <pc:chgData name="" userId="" providerId="" clId="Web-{EB8D601F-67BA-46A8-BF0E-140ED94DAE44}" dt="2024-06-13T04:17:16.455" v="0" actId="20577"/>
        <pc:sldMkLst>
          <pc:docMk/>
          <pc:sldMk cId="2279338715" sldId="258"/>
        </pc:sldMkLst>
        <pc:spChg chg="mod">
          <ac:chgData name="" userId="" providerId="" clId="Web-{EB8D601F-67BA-46A8-BF0E-140ED94DAE44}" dt="2024-06-13T04:17:16.455" v="0" actId="20577"/>
          <ac:spMkLst>
            <pc:docMk/>
            <pc:sldMk cId="2279338715" sldId="258"/>
            <ac:spMk id="6" creationId="{70535A76-FCE9-181A-30B9-E7F2C16F8AF3}"/>
          </ac:spMkLst>
        </pc:sp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8426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3573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8885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6606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350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1637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8717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917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077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7386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2336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B41360B2-D68A-4A49-863A-0BD45AA1BE49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590ABCDB-4E70-4150-A3D0-B49462AB5B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0068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lha com montanha ao fundo&#10;&#10;Descrição gerada automaticamente">
            <a:extLst>
              <a:ext uri="{FF2B5EF4-FFF2-40B4-BE49-F238E27FC236}">
                <a16:creationId xmlns:a16="http://schemas.microsoft.com/office/drawing/2014/main" id="{2EB5BB10-D645-1695-0390-E3BC03BFE2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D84F4E6-B3B1-40B7-A8C4-2D1683E6F6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CC2DFA-D1B0-5F43-51D4-F194F4ED2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tx1"/>
                </a:solidFill>
                <a:latin typeface="Amasis MT Pro Black"/>
              </a:rPr>
              <a:t>Turistando-PE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B81D4B-A7B2-4B11-A131-E1B85DFEE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3887812"/>
            <a:ext cx="12188952" cy="4572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317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7E683E7-4C7E-4173-8597-B85892D01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9973DA-A6EE-4188-B927-0531F1B0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" y="176109"/>
            <a:ext cx="12188952" cy="6531436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FE7FE63-AD07-43BA-C5BA-813B2C218D06}"/>
              </a:ext>
            </a:extLst>
          </p:cNvPr>
          <p:cNvSpPr txBox="1"/>
          <p:nvPr/>
        </p:nvSpPr>
        <p:spPr>
          <a:xfrm>
            <a:off x="3122610" y="420439"/>
            <a:ext cx="1092775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600" b="1" dirty="0">
                <a:latin typeface="Bahnschrift" panose="020B0502040204020203" pitchFamily="34" charset="0"/>
                <a:ea typeface="+mn-lt"/>
                <a:cs typeface="+mn-lt"/>
              </a:rPr>
              <a:t>SOFTWARES UTILIZADOS</a:t>
            </a:r>
            <a:endParaRPr lang="pt-BR" sz="3600" b="1" dirty="0">
              <a:latin typeface="Bahnschrift" panose="020B0502040204020203" pitchFamily="34" charset="0"/>
            </a:endParaRPr>
          </a:p>
          <a:p>
            <a:pPr algn="l"/>
            <a:endParaRPr lang="pt-BR" dirty="0"/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CD7F975B-640D-8741-943F-2CAE8E5AA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0" y="1219132"/>
            <a:ext cx="1476304" cy="1239865"/>
          </a:xfrm>
          <a:prstGeom prst="rect">
            <a:avLst/>
          </a:prstGeom>
        </p:spPr>
      </p:pic>
      <p:pic>
        <p:nvPicPr>
          <p:cNvPr id="10" name="Imagem 9" descr="Logotipo, Ícone&#10;&#10;Descrição gerada automaticamente">
            <a:extLst>
              <a:ext uri="{FF2B5EF4-FFF2-40B4-BE49-F238E27FC236}">
                <a16:creationId xmlns:a16="http://schemas.microsoft.com/office/drawing/2014/main" id="{7685BD11-6EC5-D349-DD83-1443037B7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841" y="1094497"/>
            <a:ext cx="1676679" cy="1489137"/>
          </a:xfrm>
          <a:prstGeom prst="rect">
            <a:avLst/>
          </a:prstGeom>
        </p:spPr>
      </p:pic>
      <p:pic>
        <p:nvPicPr>
          <p:cNvPr id="13" name="Imagem 12" descr="Ícone&#10;&#10;Descrição gerada automaticamente">
            <a:extLst>
              <a:ext uri="{FF2B5EF4-FFF2-40B4-BE49-F238E27FC236}">
                <a16:creationId xmlns:a16="http://schemas.microsoft.com/office/drawing/2014/main" id="{8831ED93-B5DE-3E85-368D-455BC955B4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572" y="1169936"/>
            <a:ext cx="2268306" cy="1413698"/>
          </a:xfrm>
          <a:prstGeom prst="rect">
            <a:avLst/>
          </a:prstGeom>
        </p:spPr>
      </p:pic>
      <p:pic>
        <p:nvPicPr>
          <p:cNvPr id="16" name="Imagem 15" descr="Logotipo&#10;&#10;Descrição gerada automaticamente">
            <a:extLst>
              <a:ext uri="{FF2B5EF4-FFF2-40B4-BE49-F238E27FC236}">
                <a16:creationId xmlns:a16="http://schemas.microsoft.com/office/drawing/2014/main" id="{6787A310-FEC7-0500-19F4-5299958D9F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965" y="1201928"/>
            <a:ext cx="2524461" cy="141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828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C13C83FF-4156-560D-AE5E-8D513A248D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97" y="206819"/>
            <a:ext cx="5642746" cy="28361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ACEF1FF-0AFD-F1E3-7677-E085A96B0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857" y="206819"/>
            <a:ext cx="5762667" cy="28361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7EAEE42-3C65-C77A-DB6D-463E41747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21" y="3254179"/>
            <a:ext cx="5761222" cy="33970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D8E53D1B-62CC-D5F4-EF75-2AEE9C273C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857" y="3254178"/>
            <a:ext cx="5761222" cy="33970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23485789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57CE631-785C-CC9A-A04B-F619A2D7D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534" y="1"/>
            <a:ext cx="5036695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39973970"/>
      </p:ext>
    </p:extLst>
  </p:cSld>
  <p:clrMapOvr>
    <a:masterClrMapping/>
  </p:clrMapOvr>
  <p:transition spd="slow">
    <p:randomBar dir="vert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m Tiras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Em Tira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Em Tira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TM03090430[[fn=Em Tiras]]</Template>
  <TotalTime>350</TotalTime>
  <Words>3</Words>
  <Application>Microsoft Office PowerPoint</Application>
  <PresentationFormat>Widescreen</PresentationFormat>
  <Paragraphs>2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Amasis MT Pro Black</vt:lpstr>
      <vt:lpstr>Bahnschrift</vt:lpstr>
      <vt:lpstr>Corbel</vt:lpstr>
      <vt:lpstr>Wingdings</vt:lpstr>
      <vt:lpstr>Em Tiras</vt:lpstr>
      <vt:lpstr>Turistando-PE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Turistando-PE</dc:title>
  <dc:creator>EDUARDO NASCIMENTO DA SILVA</dc:creator>
  <cp:lastModifiedBy>EDUARDO NASCIMENTO DA SILVA</cp:lastModifiedBy>
  <cp:revision>277</cp:revision>
  <dcterms:created xsi:type="dcterms:W3CDTF">2024-06-13T00:53:13Z</dcterms:created>
  <dcterms:modified xsi:type="dcterms:W3CDTF">2024-06-13T23:05:50Z</dcterms:modified>
</cp:coreProperties>
</file>

<file path=docProps/thumbnail.jpeg>
</file>